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54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23-1-2017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23-1-2017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week: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Inleveren deeltaak 2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Deze week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Bespreken </a:t>
            </a:r>
            <a:r>
              <a:rPr lang="nl-NL" dirty="0" smtClean="0"/>
              <a:t>deeltaak </a:t>
            </a:r>
            <a:r>
              <a:rPr lang="nl-NL" dirty="0" smtClean="0"/>
              <a:t>2 (nu één nagekeken, morgen de rest)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Personeelsbeleid en – planning</a:t>
            </a:r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Personeel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</a:p>
          <a:p>
            <a:r>
              <a:rPr lang="nl-NL" dirty="0" smtClean="0"/>
              <a:t>Eigenschappen</a:t>
            </a:r>
          </a:p>
          <a:p>
            <a:r>
              <a:rPr lang="nl-NL" dirty="0" smtClean="0"/>
              <a:t>Toekomst</a:t>
            </a:r>
          </a:p>
          <a:p>
            <a:r>
              <a:rPr lang="nl-NL" dirty="0" smtClean="0"/>
              <a:t>Kosten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28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8" y="1052736"/>
            <a:ext cx="8995171" cy="9977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122488"/>
            <a:ext cx="7258595" cy="441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0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Eigenschappen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95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Kosten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Nettoloon</a:t>
            </a:r>
          </a:p>
          <a:p>
            <a:pPr marL="0" indent="0">
              <a:buNone/>
            </a:pPr>
            <a:r>
              <a:rPr lang="nl-NL" dirty="0" smtClean="0"/>
              <a:t>Brutoloon</a:t>
            </a:r>
          </a:p>
          <a:p>
            <a:pPr marL="0" indent="0">
              <a:buNone/>
            </a:pPr>
            <a:r>
              <a:rPr lang="nl-NL" dirty="0" smtClean="0"/>
              <a:t>Loonkosten</a:t>
            </a:r>
          </a:p>
          <a:p>
            <a:pPr marL="0" indent="0">
              <a:buNone/>
            </a:pPr>
            <a:r>
              <a:rPr lang="nl-NL" dirty="0" smtClean="0"/>
              <a:t>Personeelskosten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81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980728"/>
            <a:ext cx="834753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Ondernemingsvorm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168184"/>
            <a:ext cx="71342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2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 aan de gang!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972720"/>
            <a:ext cx="8737325" cy="490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612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48</Words>
  <Application>Microsoft Office PowerPoint</Application>
  <PresentationFormat>Diavoorstelling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PowerPoint-presentatie</vt:lpstr>
      <vt:lpstr>Planning</vt:lpstr>
      <vt:lpstr>Personeel</vt:lpstr>
      <vt:lpstr>PowerPoint-presentatie</vt:lpstr>
      <vt:lpstr>Eigenschappen</vt:lpstr>
      <vt:lpstr>Kosten</vt:lpstr>
      <vt:lpstr>Deeltaak 3</vt:lpstr>
      <vt:lpstr>Ondernemingsvorm</vt:lpstr>
      <vt:lpstr>Ga aan de gang!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74</cp:revision>
  <dcterms:created xsi:type="dcterms:W3CDTF">2013-11-15T15:05:42Z</dcterms:created>
  <dcterms:modified xsi:type="dcterms:W3CDTF">2017-01-23T16:34:00Z</dcterms:modified>
</cp:coreProperties>
</file>